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71" r:id="rId5"/>
    <p:sldId id="274" r:id="rId6"/>
    <p:sldId id="272" r:id="rId7"/>
    <p:sldId id="266" r:id="rId8"/>
    <p:sldId id="265" r:id="rId9"/>
    <p:sldId id="267" r:id="rId10"/>
    <p:sldId id="268" r:id="rId11"/>
    <p:sldId id="269" r:id="rId12"/>
    <p:sldId id="270" r:id="rId1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900"/>
    <a:srgbClr val="FFE8C0"/>
    <a:srgbClr val="E6007E"/>
    <a:srgbClr val="D963FF"/>
    <a:srgbClr val="E71CEB"/>
    <a:srgbClr val="E94F1B"/>
    <a:srgbClr val="132E5C"/>
    <a:srgbClr val="E57131"/>
    <a:srgbClr val="FCEA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64"/>
    <p:restoredTop sz="92468"/>
  </p:normalViewPr>
  <p:slideViewPr>
    <p:cSldViewPr snapToGrid="0" snapToObjects="1" showGuides="1">
      <p:cViewPr varScale="1">
        <p:scale>
          <a:sx n="140" d="100"/>
          <a:sy n="140" d="100"/>
        </p:scale>
        <p:origin x="372" y="120"/>
      </p:cViewPr>
      <p:guideLst>
        <p:guide orient="horz" pos="1620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2A35-A712-8F41-BA65-7BFDA176B9E8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E2A35-A712-8F41-BA65-7BFDA176B9E8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BB696-E16E-FB48-88AF-D016DA62E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DBECD3-C300-1948-B11E-EDF38B0741B7}"/>
              </a:ext>
            </a:extLst>
          </p:cNvPr>
          <p:cNvSpPr txBox="1"/>
          <p:nvPr/>
        </p:nvSpPr>
        <p:spPr>
          <a:xfrm>
            <a:off x="6130977" y="-59960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230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146D3C-548D-C644-87E3-C0600600B824}"/>
              </a:ext>
            </a:extLst>
          </p:cNvPr>
          <p:cNvSpPr txBox="1"/>
          <p:nvPr/>
        </p:nvSpPr>
        <p:spPr>
          <a:xfrm>
            <a:off x="549686" y="1131066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685783"/>
            <a:r>
              <a:rPr lang="en-US" sz="2600" b="1" cap="all" dirty="0">
                <a:solidFill>
                  <a:srgbClr val="FBB900"/>
                </a:solidFill>
                <a:latin typeface="Arial Narrow" charset="0"/>
                <a:ea typeface="Arial Narrow" charset="0"/>
                <a:cs typeface="Arial Narrow" charset="0"/>
              </a:rPr>
              <a:t>Conflict of interest disclosure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6A3A04-799D-6D40-B233-15DE4EF92073}"/>
              </a:ext>
            </a:extLst>
          </p:cNvPr>
          <p:cNvSpPr txBox="1"/>
          <p:nvPr/>
        </p:nvSpPr>
        <p:spPr>
          <a:xfrm>
            <a:off x="549686" y="1911859"/>
            <a:ext cx="7161755" cy="21005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☐</a:t>
            </a:r>
            <a:r>
              <a:rPr lang="en-GB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have no Conflict of Interest to report. </a:t>
            </a:r>
          </a:p>
          <a:p>
            <a:pPr>
              <a:defRPr/>
            </a:pPr>
            <a:endParaRPr lang="fr-FR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☐</a:t>
            </a:r>
            <a:r>
              <a:rPr lang="en-GB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have the following Conflict of Interest(s) to report: </a:t>
            </a:r>
            <a:endParaRPr lang="fr-FR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GB" sz="12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tick the type of affiliation / financial interest and specify the name of the organisation:</a:t>
            </a:r>
            <a:endParaRPr lang="fr-FR" sz="12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☐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Receipt of grants/research supports: _______________________________</a:t>
            </a:r>
            <a:endParaRPr lang="fr-FR" sz="12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☐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Receipt of honoraria or consultation fees: ___________________________</a:t>
            </a:r>
            <a:endParaRPr lang="fr-FR" sz="12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☐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Participation in a company sponsored speaker’s bureau:</a:t>
            </a:r>
            <a:r>
              <a:rPr lang="en-GB" sz="12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</a:t>
            </a:r>
          </a:p>
          <a:p>
            <a:pPr lvl="1">
              <a:defRPr/>
            </a:pP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☐ 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Tobacco-industry and tobacco corporate affiliate: 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</a:t>
            </a:r>
            <a:endParaRPr lang="fr-FR" sz="12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☐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Stock shareholder: _____________________________________________</a:t>
            </a:r>
            <a:endParaRPr lang="fr-FR" sz="12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☐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Spouse/partner: _______________________________________________</a:t>
            </a:r>
            <a:endParaRPr lang="fr-FR" sz="12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☐</a:t>
            </a: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Other:  ______________________________________________________</a:t>
            </a:r>
            <a:endParaRPr lang="fr-FR" sz="12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04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3C46C6-5D38-EB43-8370-54FA5C4B9E72}"/>
              </a:ext>
            </a:extLst>
          </p:cNvPr>
          <p:cNvSpPr txBox="1"/>
          <p:nvPr/>
        </p:nvSpPr>
        <p:spPr>
          <a:xfrm>
            <a:off x="370846" y="1492981"/>
            <a:ext cx="5481314" cy="2040698"/>
          </a:xfrm>
          <a:prstGeom prst="rect">
            <a:avLst/>
          </a:prstGeom>
          <a:noFill/>
        </p:spPr>
        <p:txBody>
          <a:bodyPr wrap="square" lIns="180000" tIns="360000" rIns="18000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cap="all" dirty="0">
                <a:solidFill>
                  <a:srgbClr val="FBB900"/>
                </a:solidFill>
                <a:latin typeface="Arial Narrow" charset="0"/>
                <a:ea typeface="Arial Narrow" charset="0"/>
                <a:cs typeface="Arial Narrow" charset="0"/>
              </a:rPr>
              <a:t>Main TITLE goes here </a:t>
            </a:r>
            <a:br>
              <a:rPr lang="en-US" sz="3600" b="1" cap="all" dirty="0">
                <a:solidFill>
                  <a:srgbClr val="FBB900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3600" b="1" cap="all" dirty="0">
                <a:solidFill>
                  <a:srgbClr val="FBB900"/>
                </a:solidFill>
                <a:latin typeface="Arial Narrow" charset="0"/>
                <a:ea typeface="Arial Narrow" charset="0"/>
                <a:cs typeface="Arial Narrow" charset="0"/>
              </a:rPr>
              <a:t>over two or three lines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650AF-428F-1B4F-B643-981DD81ECC8B}"/>
              </a:ext>
            </a:extLst>
          </p:cNvPr>
          <p:cNvSpPr txBox="1"/>
          <p:nvPr/>
        </p:nvSpPr>
        <p:spPr>
          <a:xfrm>
            <a:off x="370846" y="3533679"/>
            <a:ext cx="5481314" cy="470642"/>
          </a:xfrm>
          <a:prstGeom prst="rect">
            <a:avLst/>
          </a:prstGeom>
          <a:noFill/>
        </p:spPr>
        <p:txBody>
          <a:bodyPr wrap="square" lIns="180000" tIns="0" rIns="180000" bIns="0" rtlCol="0" anchor="t" anchorCtr="0">
            <a:spAutoFit/>
          </a:bodyPr>
          <a:lstStyle/>
          <a:p>
            <a:pPr>
              <a:lnSpc>
                <a:spcPct val="114000"/>
              </a:lnSpc>
              <a:spcAft>
                <a:spcPts val="1400"/>
              </a:spcAft>
            </a:pPr>
            <a:r>
              <a:rPr lang="en-GB" sz="1400" spc="-30" dirty="0">
                <a:solidFill>
                  <a:srgbClr val="FFE8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details on the presentation such as the presenter’s name and the date go here.</a:t>
            </a:r>
            <a:endParaRPr lang="en-US" sz="1400" spc="-30" dirty="0">
              <a:solidFill>
                <a:srgbClr val="FFE8C0"/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37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7EEF4D-E0D5-CD4D-97EC-311E421391DD}"/>
              </a:ext>
            </a:extLst>
          </p:cNvPr>
          <p:cNvSpPr txBox="1"/>
          <p:nvPr/>
        </p:nvSpPr>
        <p:spPr>
          <a:xfrm>
            <a:off x="1831343" y="1328389"/>
            <a:ext cx="5481314" cy="2040698"/>
          </a:xfrm>
          <a:prstGeom prst="rect">
            <a:avLst/>
          </a:prstGeom>
          <a:noFill/>
        </p:spPr>
        <p:txBody>
          <a:bodyPr wrap="square" lIns="0" tIns="360000" rIns="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cap="all" dirty="0">
                <a:solidFill>
                  <a:srgbClr val="FBB900"/>
                </a:solidFill>
                <a:latin typeface="Arial Narrow" charset="0"/>
                <a:ea typeface="Arial Narrow" charset="0"/>
                <a:cs typeface="Arial Narrow" charset="0"/>
              </a:rPr>
              <a:t>Main TITLE goes here </a:t>
            </a:r>
            <a:br>
              <a:rPr lang="en-US" sz="3600" b="1" cap="all" dirty="0">
                <a:solidFill>
                  <a:srgbClr val="FBB900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3600" b="1" cap="all" dirty="0">
                <a:solidFill>
                  <a:srgbClr val="FBB900"/>
                </a:solidFill>
                <a:latin typeface="Arial Narrow" charset="0"/>
                <a:ea typeface="Arial Narrow" charset="0"/>
                <a:cs typeface="Arial Narrow" charset="0"/>
              </a:rPr>
              <a:t>over two or three 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2F73B5-D14B-614D-8955-3AE489A31FCA}"/>
              </a:ext>
            </a:extLst>
          </p:cNvPr>
          <p:cNvSpPr txBox="1"/>
          <p:nvPr/>
        </p:nvSpPr>
        <p:spPr>
          <a:xfrm>
            <a:off x="1831343" y="3021615"/>
            <a:ext cx="5481314" cy="47064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114000"/>
              </a:lnSpc>
              <a:spcAft>
                <a:spcPts val="1400"/>
              </a:spcAft>
            </a:pPr>
            <a:r>
              <a:rPr lang="en-GB" sz="14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details on the presentation such as </a:t>
            </a:r>
            <a:br>
              <a:rPr lang="en-GB" sz="14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presenter’s name and the date go here.</a:t>
            </a:r>
            <a:endParaRPr lang="en-US" sz="1400" spc="-3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700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70D937-12A4-9248-B1ED-FAF7F2C83219}"/>
              </a:ext>
            </a:extLst>
          </p:cNvPr>
          <p:cNvSpPr txBox="1"/>
          <p:nvPr/>
        </p:nvSpPr>
        <p:spPr>
          <a:xfrm>
            <a:off x="868680" y="1264381"/>
            <a:ext cx="7406640" cy="2040698"/>
          </a:xfrm>
          <a:prstGeom prst="rect">
            <a:avLst/>
          </a:prstGeom>
          <a:noFill/>
        </p:spPr>
        <p:txBody>
          <a:bodyPr wrap="square" lIns="0" tIns="360000" rIns="0" bIns="0" rtlCol="0" anchor="t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2000"/>
              </a:spcAft>
            </a:pPr>
            <a:r>
              <a:rPr lang="en-US" sz="3600" b="1" cap="all" dirty="0">
                <a:solidFill>
                  <a:srgbClr val="FBB900"/>
                </a:solidFill>
                <a:latin typeface="Arial Narrow" charset="0"/>
                <a:ea typeface="Arial Narrow" charset="0"/>
                <a:cs typeface="Arial Narrow" charset="0"/>
              </a:rPr>
              <a:t>SECTION 1:</a:t>
            </a:r>
            <a:endParaRPr lang="en-US" sz="3600" b="1" cap="all" dirty="0">
              <a:solidFill>
                <a:srgbClr val="FFE8C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ctr">
              <a:lnSpc>
                <a:spcPct val="90000"/>
              </a:lnSpc>
              <a:spcAft>
                <a:spcPts val="2000"/>
              </a:spcAft>
            </a:pPr>
            <a:r>
              <a:rPr lang="en-US" sz="3600" b="1" cap="all" dirty="0">
                <a:solidFill>
                  <a:srgbClr val="FFE8C0"/>
                </a:solidFill>
                <a:latin typeface="Arial Narrow" charset="0"/>
                <a:ea typeface="Arial Narrow" charset="0"/>
                <a:cs typeface="Arial Narrow" charset="0"/>
              </a:rPr>
              <a:t>Full </a:t>
            </a:r>
            <a:r>
              <a:rPr lang="en-US" sz="3600" b="1" cap="all" dirty="0" err="1">
                <a:solidFill>
                  <a:srgbClr val="FFE8C0"/>
                </a:solidFill>
                <a:latin typeface="Arial Narrow" charset="0"/>
                <a:ea typeface="Arial Narrow" charset="0"/>
                <a:cs typeface="Arial Narrow" charset="0"/>
              </a:rPr>
              <a:t>colour</a:t>
            </a:r>
            <a:r>
              <a:rPr lang="en-US" sz="3600" b="1" cap="all" dirty="0">
                <a:solidFill>
                  <a:srgbClr val="FFE8C0"/>
                </a:solidFill>
                <a:latin typeface="Arial Narrow" charset="0"/>
                <a:ea typeface="Arial Narrow" charset="0"/>
                <a:cs typeface="Arial Narrow" charset="0"/>
              </a:rPr>
              <a:t> Breaker slide </a:t>
            </a:r>
            <a:br>
              <a:rPr lang="en-US" sz="3600" b="1" cap="all" dirty="0">
                <a:solidFill>
                  <a:srgbClr val="FFE8C0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3600" b="1" cap="all" dirty="0">
                <a:solidFill>
                  <a:srgbClr val="FFE8C0"/>
                </a:solidFill>
                <a:latin typeface="Arial Narrow" charset="0"/>
                <a:ea typeface="Arial Narrow" charset="0"/>
                <a:cs typeface="Arial Narrow" charset="0"/>
              </a:rPr>
              <a:t>with big type for impact</a:t>
            </a:r>
            <a:endParaRPr lang="en-US" sz="3600" b="1" cap="all" dirty="0">
              <a:solidFill>
                <a:srgbClr val="FBB9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872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146D3C-548D-C644-87E3-C0600600B824}"/>
              </a:ext>
            </a:extLst>
          </p:cNvPr>
          <p:cNvSpPr txBox="1"/>
          <p:nvPr/>
        </p:nvSpPr>
        <p:spPr>
          <a:xfrm>
            <a:off x="549685" y="130997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600" b="1" cap="all" dirty="0">
                <a:solidFill>
                  <a:srgbClr val="FBB900"/>
                </a:solidFill>
                <a:latin typeface="Arial Narrow" charset="0"/>
                <a:ea typeface="Arial Narrow" charset="0"/>
                <a:cs typeface="Arial Narrow" charset="0"/>
              </a:rPr>
              <a:t>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6A3A04-799D-6D40-B233-15DE4EF92073}"/>
              </a:ext>
            </a:extLst>
          </p:cNvPr>
          <p:cNvSpPr txBox="1"/>
          <p:nvPr/>
        </p:nvSpPr>
        <p:spPr>
          <a:xfrm>
            <a:off x="549685" y="1911858"/>
            <a:ext cx="7161755" cy="18308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Maecenas fermentum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dui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Integer vestibulum,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tristique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venenatis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dui, in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viverra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dui id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iaculis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urna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sodales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at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sollicitudin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nunc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nisi id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Integer vestibulum,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tristique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venenatis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dui, in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260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974D1B-9B8A-3B4F-8A3E-C42F48CFE47A}"/>
              </a:ext>
            </a:extLst>
          </p:cNvPr>
          <p:cNvSpPr txBox="1"/>
          <p:nvPr/>
        </p:nvSpPr>
        <p:spPr>
          <a:xfrm>
            <a:off x="549685" y="130997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600" b="1" cap="all" dirty="0">
                <a:solidFill>
                  <a:srgbClr val="FBB900"/>
                </a:solidFill>
                <a:latin typeface="Arial Narrow" charset="0"/>
                <a:ea typeface="Arial Narrow" charset="0"/>
                <a:cs typeface="Arial Narrow" charset="0"/>
              </a:rPr>
              <a:t>Title goes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FC0DB-B2D8-2E43-90A1-0799CF10CFAC}"/>
              </a:ext>
            </a:extLst>
          </p:cNvPr>
          <p:cNvSpPr txBox="1"/>
          <p:nvPr/>
        </p:nvSpPr>
        <p:spPr>
          <a:xfrm>
            <a:off x="549685" y="1911858"/>
            <a:ext cx="7161755" cy="18308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Maecenas fermentum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dui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Integer vestibulum,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tristique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venenatis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dui, in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viverra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dui id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iaculis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urna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sodales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at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sollicitudin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nunc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nisi id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Integer vestibulum,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tristique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venenatis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dui, in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36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C9F6B2-B3F8-1644-958E-64C6F3F005D5}"/>
              </a:ext>
            </a:extLst>
          </p:cNvPr>
          <p:cNvSpPr txBox="1"/>
          <p:nvPr/>
        </p:nvSpPr>
        <p:spPr>
          <a:xfrm>
            <a:off x="549685" y="130997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600" b="1" cap="all" dirty="0">
                <a:solidFill>
                  <a:srgbClr val="FBB900"/>
                </a:solidFill>
                <a:latin typeface="Arial Narrow" charset="0"/>
                <a:ea typeface="Arial Narrow" charset="0"/>
                <a:cs typeface="Arial Narrow" charset="0"/>
              </a:rPr>
              <a:t>Title goes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0F3BA-4B19-A54C-A5CD-94934AC3B099}"/>
              </a:ext>
            </a:extLst>
          </p:cNvPr>
          <p:cNvSpPr txBox="1"/>
          <p:nvPr/>
        </p:nvSpPr>
        <p:spPr>
          <a:xfrm>
            <a:off x="549685" y="1911858"/>
            <a:ext cx="7161755" cy="18308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Maecenas fermentum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dui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Integer vestibulum,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tristique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venenatis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dui, in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viverra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dui id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iaculis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urna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sodales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at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sollicitudin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nunc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nisi id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Integer vestibulum,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tristique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venenatis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dui, in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6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5340F6-75E5-7746-B610-58EEC24BDC82}"/>
              </a:ext>
            </a:extLst>
          </p:cNvPr>
          <p:cNvSpPr txBox="1"/>
          <p:nvPr/>
        </p:nvSpPr>
        <p:spPr>
          <a:xfrm>
            <a:off x="549685" y="1309974"/>
            <a:ext cx="6927564" cy="4855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600" b="1" cap="all" dirty="0">
                <a:solidFill>
                  <a:srgbClr val="FBB900"/>
                </a:solidFill>
                <a:latin typeface="Arial Narrow" charset="0"/>
                <a:ea typeface="Arial Narrow" charset="0"/>
                <a:cs typeface="Arial Narrow" charset="0"/>
              </a:rPr>
              <a:t>Title goes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5FD658-3E52-C14A-A394-008BD8B3082A}"/>
              </a:ext>
            </a:extLst>
          </p:cNvPr>
          <p:cNvSpPr txBox="1"/>
          <p:nvPr/>
        </p:nvSpPr>
        <p:spPr>
          <a:xfrm>
            <a:off x="549685" y="1911858"/>
            <a:ext cx="7161755" cy="18308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Maecenas fermentum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dui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Integer vestibulum,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tristique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venenatis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dui, in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30000"/>
              </a:lnSpc>
              <a:spcAft>
                <a:spcPts val="1400"/>
              </a:spcAft>
            </a:pP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viverra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dui id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iaculis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urna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sodales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at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sollicitudin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nunc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nisi id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Integer vestibulum,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tristique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venenatis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dui, in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60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36f8d22-69bc-4269-9993-aeb1a1ee8af8">
      <UserInfo>
        <DisplayName/>
        <AccountId xsi:nil="true"/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7EE8D0691D5B4A967E780449D25D41" ma:contentTypeVersion="14" ma:contentTypeDescription="Create a new document." ma:contentTypeScope="" ma:versionID="4c6a15972677610d7243a74c71b97c73">
  <xsd:schema xmlns:xsd="http://www.w3.org/2001/XMLSchema" xmlns:xs="http://www.w3.org/2001/XMLSchema" xmlns:p="http://schemas.microsoft.com/office/2006/metadata/properties" xmlns:ns1="http://schemas.microsoft.com/sharepoint/v3" xmlns:ns2="b6d03df8-ec89-4866-95a9-30b923f4154c" xmlns:ns3="c36f8d22-69bc-4269-9993-aeb1a1ee8af8" targetNamespace="http://schemas.microsoft.com/office/2006/metadata/properties" ma:root="true" ma:fieldsID="d7755095776ec5d4eb193b4f89cd3747" ns1:_="" ns2:_="" ns3:_="">
    <xsd:import namespace="http://schemas.microsoft.com/sharepoint/v3"/>
    <xsd:import namespace="b6d03df8-ec89-4866-95a9-30b923f4154c"/>
    <xsd:import namespace="c36f8d22-69bc-4269-9993-aeb1a1ee8a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03df8-ec89-4866-95a9-30b923f415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f8d22-69bc-4269-9993-aeb1a1ee8af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7BFBA5-D991-43B4-B18F-A21786B993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F64F17-70BF-4AD7-B091-0FF1B293678D}">
  <ds:schemaRefs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  <ds:schemaRef ds:uri="c36f8d22-69bc-4269-9993-aeb1a1ee8af8"/>
    <ds:schemaRef ds:uri="b6d03df8-ec89-4866-95a9-30b923f4154c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274EBDA9-00FE-495F-88D7-FCB2A10E16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6d03df8-ec89-4866-95a9-30b923f4154c"/>
    <ds:schemaRef ds:uri="c36f8d22-69bc-4269-9993-aeb1a1ee8a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</TotalTime>
  <Words>518</Words>
  <Application>Microsoft Office PowerPoint</Application>
  <PresentationFormat>On-screen Show (16:9)</PresentationFormat>
  <Paragraphs>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Jessica Rickett</dc:creator>
  <cp:lastModifiedBy>Kate Ebbutt</cp:lastModifiedBy>
  <cp:revision>36</cp:revision>
  <dcterms:created xsi:type="dcterms:W3CDTF">2018-09-19T10:34:31Z</dcterms:created>
  <dcterms:modified xsi:type="dcterms:W3CDTF">2020-09-02T14:34:20Z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0x010100857EE8D0691D5B4A967E780449D25D41</vt:lpwstr>
  </property>
  <property fmtid="{D5CDD505-2E9C-101B-9397-08002B2CF9AE}" pid="3" name="Order">
    <vt:r8>170600</vt:r8>
  </property>
  <property fmtid="{D5CDD505-2E9C-101B-9397-08002B2CF9AE}" pid="4" name="ComplianceAssetId">
    <vt:lpwstr/>
  </property>
</Properties>
</file>